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72" r:id="rId6"/>
    <p:sldId id="260" r:id="rId7"/>
    <p:sldId id="270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76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64" y="482600"/>
            <a:ext cx="4240068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32" y="628712"/>
            <a:ext cx="3820968" cy="25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5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9" b="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81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15" y="214117"/>
            <a:ext cx="4122066" cy="351569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8986" b="8986"/>
          <a:stretch>
            <a:fillRect/>
          </a:stretch>
        </p:blipFill>
        <p:spPr>
          <a:xfrm>
            <a:off x="1922800" y="3428999"/>
            <a:ext cx="5169001" cy="2866680"/>
          </a:xfrm>
        </p:spPr>
      </p:pic>
    </p:spTree>
    <p:extLst>
      <p:ext uri="{BB962C8B-B14F-4D97-AF65-F5344CB8AC3E}">
        <p14:creationId xmlns:p14="http://schemas.microsoft.com/office/powerpoint/2010/main" val="235626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no…….</a:t>
            </a:r>
            <a:r>
              <a:rPr lang="en-US" i="1" dirty="0" err="1" smtClean="0"/>
              <a:t>Mathmatical</a:t>
            </a:r>
            <a:r>
              <a:rPr lang="en-US" i="1" dirty="0" smtClean="0"/>
              <a:t> Modeling!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35" y="1903232"/>
            <a:ext cx="6304613" cy="475696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5035" y="2604139"/>
            <a:ext cx="7313613" cy="40560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43" b="10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57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63" b="12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493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-  often </a:t>
            </a:r>
            <a:r>
              <a:rPr lang="en-US" i="1" dirty="0" smtClean="0"/>
              <a:t>process</a:t>
            </a:r>
            <a:r>
              <a:rPr lang="en-US" dirty="0" smtClean="0"/>
              <a:t> oriented</a:t>
            </a:r>
          </a:p>
          <a:p>
            <a:r>
              <a:rPr lang="en-US" dirty="0" smtClean="0"/>
              <a:t>Mathematical modeling – often requires an </a:t>
            </a:r>
            <a:r>
              <a:rPr lang="en-US" i="1" dirty="0" smtClean="0"/>
              <a:t>experimental </a:t>
            </a:r>
            <a:r>
              <a:rPr lang="en-US" dirty="0" smtClean="0"/>
              <a:t>approach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12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 should “predict” the near future!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90" y="1879600"/>
            <a:ext cx="2786491" cy="5321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790700"/>
            <a:ext cx="7683500" cy="3276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44" b="8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753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101</TotalTime>
  <Words>36</Words>
  <Application>Microsoft Macintosh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Mathematical Modelling</vt:lpstr>
      <vt:lpstr>PowerPoint Presentation</vt:lpstr>
      <vt:lpstr>No no…….Mathmatical Modeling!</vt:lpstr>
      <vt:lpstr>PowerPoint Presentation</vt:lpstr>
      <vt:lpstr>PowerPoint Presentation</vt:lpstr>
      <vt:lpstr>Mathematical Modelling </vt:lpstr>
      <vt:lpstr>The model should “predict” the near future!</vt:lpstr>
      <vt:lpstr>PowerPoint Presentation</vt:lpstr>
      <vt:lpstr>PowerPoint Presentation</vt:lpstr>
      <vt:lpstr>PowerPoint Presentation</vt:lpstr>
    </vt:vector>
  </TitlesOfParts>
  <Company>International School of Stavanger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SL</dc:title>
  <dc:creator>Jason Howes</dc:creator>
  <cp:lastModifiedBy>Microsoft Office User</cp:lastModifiedBy>
  <cp:revision>13</cp:revision>
  <dcterms:created xsi:type="dcterms:W3CDTF">2011-11-22T13:13:04Z</dcterms:created>
  <dcterms:modified xsi:type="dcterms:W3CDTF">2013-04-09T09:21:39Z</dcterms:modified>
</cp:coreProperties>
</file>