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2" r:id="rId4"/>
    <p:sldId id="256" r:id="rId5"/>
    <p:sldId id="267" r:id="rId6"/>
    <p:sldId id="257" r:id="rId7"/>
    <p:sldId id="271" r:id="rId8"/>
    <p:sldId id="259" r:id="rId9"/>
    <p:sldId id="268" r:id="rId10"/>
    <p:sldId id="260" r:id="rId11"/>
    <p:sldId id="261" r:id="rId12"/>
    <p:sldId id="269" r:id="rId13"/>
    <p:sldId id="270" r:id="rId14"/>
    <p:sldId id="262" r:id="rId15"/>
    <p:sldId id="266" r:id="rId16"/>
    <p:sldId id="265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4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46BC5-A5D8-4FA4-8D3A-15FC00FAF00F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ABE2-7502-4A90-9AC7-680290F4F9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9GBf8y0lY0" TargetMode="External"/><Relationship Id="rId4" Type="http://schemas.openxmlformats.org/officeDocument/2006/relationships/hyperlink" Target="http://www.youtube.com/watch?v=YiHP8EG_Wq4" TargetMode="External"/><Relationship Id="rId5" Type="http://schemas.openxmlformats.org/officeDocument/2006/relationships/hyperlink" Target="http://www.youtube.com/watch?v=HpovwbPGEoo" TargetMode="External"/><Relationship Id="rId6" Type="http://schemas.openxmlformats.org/officeDocument/2006/relationships/hyperlink" Target="http://en.wikipedia.org/wiki/Sine_wave" TargetMode="External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tro.unl.edu/classaction/animations/lunarcycles/tidesim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worldofstock.com/slides/PED1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489"/>
            <a:ext cx="9144000" cy="70694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87196" y="2967335"/>
            <a:ext cx="656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PERIODIC FUNCTIONS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http://new-surfingtips.com/Hawaii-surf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381000"/>
            <a:ext cx="5003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Dude your ridin’ </a:t>
            </a:r>
          </a:p>
          <a:p>
            <a:pPr algn="ctr"/>
            <a:r>
              <a:rPr lang="nb-NO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sine wave!!!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ylife.iswarm.org/wp-content/uploads/2009/07/swel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210745" cy="509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8" name="Picture 4" descr="http://leadership.uoregon.edu/upload/images/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9245" cy="63087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457200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MUSIC!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myfiles.lugaluda.com/wp-content/uploads/2009/08/lady-gaga-concert-in-manila-exper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7725" cy="3724275"/>
          </a:xfrm>
          <a:prstGeom prst="rect">
            <a:avLst/>
          </a:prstGeom>
          <a:noFill/>
        </p:spPr>
      </p:pic>
      <p:pic>
        <p:nvPicPr>
          <p:cNvPr id="27652" name="Picture 4" descr="http://www.freakygossip.com/wp-content/uploads/2010/06/Eminem-Recovery-Le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657725" cy="3724275"/>
          </a:xfrm>
          <a:prstGeom prst="rect">
            <a:avLst/>
          </a:prstGeom>
          <a:noFill/>
        </p:spPr>
      </p:pic>
      <p:pic>
        <p:nvPicPr>
          <p:cNvPr id="27654" name="Picture 6" descr="http://images.fanpop.com/images/image_uploads/Iron-Maiden-iron-maiden-607278_1024_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962525" cy="3724275"/>
          </a:xfrm>
          <a:prstGeom prst="rect">
            <a:avLst/>
          </a:prstGeom>
          <a:noFill/>
        </p:spPr>
      </p:pic>
      <p:pic>
        <p:nvPicPr>
          <p:cNvPr id="27656" name="Picture 8" descr="http://www.memorial-walls.com/Michael_Jackson-Bad-Fron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133725"/>
            <a:ext cx="3724275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1.bp.blogspot.com/_G5dd-BaprrE/SeGx1WhICQI/AAAAAAAAADo/8Y5RcWTKa7w/s400/hd-800_detail_sound-w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810000" cy="4714875"/>
          </a:xfrm>
          <a:prstGeom prst="rect">
            <a:avLst/>
          </a:prstGeom>
          <a:noFill/>
        </p:spPr>
      </p:pic>
      <p:pic>
        <p:nvPicPr>
          <p:cNvPr id="4100" name="Picture 4" descr="http://www.mediacollege.com/audio/images/wave-intera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90600"/>
            <a:ext cx="5257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Predator vs. 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umtailgate.com/blog/wp-content/uploads/2006/10/cat-and-mouse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30450"/>
            <a:ext cx="8362950" cy="532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8" name="Picture 4" descr="http://www.columbia.edu/itc/cerc/seeu/blackrock/restrict/modules/images/pred-prey.gph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504294" cy="573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Waves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8318"/>
            <a:ext cx="6820434" cy="532968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840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6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219647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3580" r="3580"/>
          <a:stretch>
            <a:fillRect/>
          </a:stretch>
        </p:blipFill>
        <p:spPr>
          <a:xfrm>
            <a:off x="228600" y="2743200"/>
            <a:ext cx="8213216" cy="2743200"/>
          </a:xfrm>
        </p:spPr>
      </p:pic>
    </p:spTree>
    <p:extLst>
      <p:ext uri="{BB962C8B-B14F-4D97-AF65-F5344CB8AC3E}">
        <p14:creationId xmlns:p14="http://schemas.microsoft.com/office/powerpoint/2010/main" val="172099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74" b="77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51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4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See geo sketch pad</a:t>
            </a:r>
          </a:p>
          <a:p>
            <a:r>
              <a:rPr lang="nb-NO" dirty="0" smtClean="0"/>
              <a:t>(Note: </a:t>
            </a:r>
            <a:r>
              <a:rPr lang="nb-NO" dirty="0" err="1" smtClean="0"/>
              <a:t>We</a:t>
            </a:r>
            <a:r>
              <a:rPr lang="nb-NO" dirty="0" smtClean="0"/>
              <a:t> work in </a:t>
            </a:r>
            <a:r>
              <a:rPr lang="nb-NO" dirty="0" err="1" smtClean="0"/>
              <a:t>degrees</a:t>
            </a:r>
            <a:r>
              <a:rPr lang="nb-NO" dirty="0" smtClean="0"/>
              <a:t> and radians!!)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= </a:t>
            </a:r>
            <a:r>
              <a:rPr lang="en-US" dirty="0" err="1" smtClean="0"/>
              <a:t>Asin</a:t>
            </a:r>
            <a:r>
              <a:rPr lang="en-US" dirty="0" smtClean="0"/>
              <a:t>(B(</a:t>
            </a:r>
            <a:r>
              <a:rPr lang="en-US" dirty="0" err="1" smtClean="0"/>
              <a:t>x-c</a:t>
            </a:r>
            <a:r>
              <a:rPr lang="en-US" dirty="0" smtClean="0"/>
              <a:t>))+D</a:t>
            </a:r>
          </a:p>
          <a:p>
            <a:endParaRPr lang="en-US" dirty="0"/>
          </a:p>
          <a:p>
            <a:r>
              <a:rPr lang="en-US" dirty="0" smtClean="0"/>
              <a:t>Remember </a:t>
            </a:r>
            <a:r>
              <a:rPr lang="en-US" smtClean="0"/>
              <a:t>our </a:t>
            </a:r>
            <a:r>
              <a:rPr lang="en-US" smtClean="0"/>
              <a:t>function transformations</a:t>
            </a:r>
            <a:r>
              <a:rPr lang="en-US" smtClean="0"/>
              <a:t>! </a:t>
            </a:r>
            <a:r>
              <a:rPr lang="en-US" smtClean="0"/>
              <a:t>    </a:t>
            </a:r>
          </a:p>
          <a:p>
            <a:r>
              <a:rPr lang="en-US" smtClean="0"/>
              <a:t>Af</a:t>
            </a:r>
            <a:r>
              <a:rPr lang="en-US" dirty="0" smtClean="0"/>
              <a:t>(x)</a:t>
            </a:r>
          </a:p>
          <a:p>
            <a:r>
              <a:rPr lang="en-US" dirty="0" smtClean="0"/>
              <a:t>f(</a:t>
            </a:r>
            <a:r>
              <a:rPr lang="en-US" dirty="0" err="1" smtClean="0"/>
              <a:t>bx</a:t>
            </a:r>
            <a:r>
              <a:rPr lang="en-US" dirty="0" smtClean="0"/>
              <a:t>)</a:t>
            </a:r>
          </a:p>
          <a:p>
            <a:r>
              <a:rPr lang="en-US" dirty="0" smtClean="0"/>
              <a:t>f(</a:t>
            </a:r>
            <a:r>
              <a:rPr lang="en-US" dirty="0" err="1" smtClean="0"/>
              <a:t>x-c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f(x)+d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8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9144000" cy="325876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1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MODELLING!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52" b="8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684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function to fit the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873" b="48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43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Cool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>
                <a:hlinkClick r:id="rId2"/>
              </a:rPr>
              <a:t>http://astro.unl.edu/classaction/animations/lunarcycles/</a:t>
            </a:r>
            <a:r>
              <a:rPr lang="en-US" sz="1050" dirty="0" smtClean="0">
                <a:hlinkClick r:id="rId2"/>
              </a:rPr>
              <a:t>tidesim.html</a:t>
            </a:r>
            <a:endParaRPr lang="en-US" sz="1050" dirty="0" smtClean="0"/>
          </a:p>
          <a:p>
            <a:endParaRPr lang="nb-NO" sz="1050" dirty="0"/>
          </a:p>
          <a:p>
            <a:r>
              <a:rPr lang="en-US" sz="1050" dirty="0" smtClean="0">
                <a:hlinkClick r:id="rId3"/>
              </a:rPr>
              <a:t>http://www.youtube.com/watch?v=s9GBf8y0lY0</a:t>
            </a:r>
            <a:endParaRPr lang="en-US" sz="1050" dirty="0" smtClean="0"/>
          </a:p>
          <a:p>
            <a:endParaRPr lang="nb-NO" sz="1050" dirty="0"/>
          </a:p>
          <a:p>
            <a:r>
              <a:rPr lang="en-US" sz="1050" dirty="0" smtClean="0">
                <a:hlinkClick r:id="rId4"/>
              </a:rPr>
              <a:t>http://www.youtube.com/watch?v=YiHP8EG_Wq4</a:t>
            </a:r>
            <a:endParaRPr lang="en-US" sz="1050" dirty="0" smtClean="0"/>
          </a:p>
          <a:p>
            <a:endParaRPr lang="nb-NO" sz="1050" dirty="0">
              <a:hlinkClick r:id="rId5"/>
            </a:endParaRPr>
          </a:p>
          <a:p>
            <a:r>
              <a:rPr lang="en-US" sz="1050" dirty="0" smtClean="0">
                <a:hlinkClick r:id="rId5"/>
              </a:rPr>
              <a:t>http://www.youtube.com/watch?v=HpovwbPGEoo</a:t>
            </a:r>
            <a:endParaRPr lang="en-US" sz="1050" dirty="0" smtClean="0"/>
          </a:p>
          <a:p>
            <a:endParaRPr lang="en-US" sz="1050" dirty="0"/>
          </a:p>
          <a:p>
            <a:r>
              <a:rPr lang="en-US" sz="1050" dirty="0" smtClean="0">
                <a:hlinkClick r:id="rId6"/>
              </a:rPr>
              <a:t>Sine wave animation 3D</a:t>
            </a:r>
            <a:endParaRPr lang="en-US" sz="1050" dirty="0" smtClean="0"/>
          </a:p>
          <a:p>
            <a:endParaRPr lang="en-US" dirty="0"/>
          </a:p>
        </p:txBody>
      </p:sp>
      <p:pic>
        <p:nvPicPr>
          <p:cNvPr id="8194" name="Picture 2" descr="http://www.topfatlosstrainer.com/wp-content/uploads/2009/06/09/interval-cardio-training/Personal-Trainer-Be-Co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819400"/>
            <a:ext cx="3724275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electricity is easy!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85" r="1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13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rkm.com.au/ANIMATIONS/animation-graphics/sine-wave-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81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lcse.umn.edu/specs/labs/images/spectr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7" y="304800"/>
            <a:ext cx="9127963" cy="608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foxnomad.com/wp-content/uploads/2007/05/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39371" cy="661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0"/>
            <a:ext cx="4920916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1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lcsd.gov.hk/CE/Museum/Space/EducationResource/Universe/framed_e/lecture/ch06/imgs/t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12700"/>
            <a:ext cx="74041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easytide.com/EASYTIDE/EasyTide/GraphImage/GraphImage.aspx?Display=lvhJVOYzw3yeC7RhjY%2BrgPym%2FFMkQV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609600"/>
            <a:ext cx="88074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142</Words>
  <Application>Microsoft Macintosh PowerPoint</Application>
  <PresentationFormat>On-screen Show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Making electricity is easy!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Predator vs. Prey</vt:lpstr>
      <vt:lpstr>PowerPoint Presentation</vt:lpstr>
      <vt:lpstr>Periodic Waves</vt:lpstr>
      <vt:lpstr> </vt:lpstr>
      <vt:lpstr>PowerPoint Presentation</vt:lpstr>
      <vt:lpstr>PowerPoint Presentation</vt:lpstr>
      <vt:lpstr>PowerPoint Presentation</vt:lpstr>
      <vt:lpstr>MATHEMATICAL MODELLING!</vt:lpstr>
      <vt:lpstr>Finding a function to fit the data</vt:lpstr>
      <vt:lpstr>Cool stuff</vt:lpstr>
    </vt:vector>
  </TitlesOfParts>
  <Company>International School of Stavanger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Howes</dc:creator>
  <cp:lastModifiedBy>Jason Howes</cp:lastModifiedBy>
  <cp:revision>15</cp:revision>
  <dcterms:created xsi:type="dcterms:W3CDTF">2010-12-01T11:35:04Z</dcterms:created>
  <dcterms:modified xsi:type="dcterms:W3CDTF">2013-01-06T12:59:46Z</dcterms:modified>
</cp:coreProperties>
</file>